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C06C7-0EC9-45A2-80FA-209C39AB310C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6853FA-8E64-41A7-A729-2071BFA0E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09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853FA-8E64-41A7-A729-2071BFA0E9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01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D8449-AA3D-4534-A475-9C574DC0A38B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C9F0-C6BB-470F-9C7E-1E3AAFEEDA36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B7DB9-8E69-4993-A654-3FB354DDDDB5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A96D-9316-41B7-AFB6-B3E629AF904F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9BE0B-E7E3-49C0-8B78-8F82329632DF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E0553-8603-47BA-8064-947DFDE66D63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DA78E-A015-451B-BE44-87B7FE14B5EC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6D53C-4B77-4C7F-8D0A-C4329209D8E7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D97F-6274-493C-97BA-100FAACD6F4F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74CC-09A2-4473-A2F3-C562375EC204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BC154-ADDB-4AD9-A967-6C9C298627B2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272F7-90CF-4D12-8EDC-D12B902160BF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7C627-8147-4A1E-BCDC-7705E3950571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BB2BC-A844-4251-9D2E-8E4BA91A4898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5FEB-06C8-4F4D-A74B-CD51CC97D333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2FCC2-8576-4173-BBD3-21FBB352D5FB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B8A52-067D-40B0-BE3F-CC3E48EFE084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617124" y="3358880"/>
            <a:ext cx="8915399" cy="1126283"/>
          </a:xfrm>
        </p:spPr>
        <p:txBody>
          <a:bodyPr/>
          <a:lstStyle/>
          <a:p>
            <a:pPr algn="ctr"/>
            <a:r>
              <a:rPr lang="en-US" b="1" dirty="0" err="1" smtClean="0"/>
              <a:t>Nơi</a:t>
            </a:r>
            <a:r>
              <a:rPr lang="en-US" b="1" dirty="0"/>
              <a:t> </a:t>
            </a:r>
            <a:r>
              <a:rPr lang="en-US" b="1" dirty="0" err="1" smtClean="0"/>
              <a:t>mua</a:t>
            </a:r>
            <a:r>
              <a:rPr lang="en-US" b="1" dirty="0" smtClean="0"/>
              <a:t> </a:t>
            </a:r>
            <a:r>
              <a:rPr lang="en-US" b="1" dirty="0" err="1" smtClean="0"/>
              <a:t>sắm</a:t>
            </a:r>
            <a:r>
              <a:rPr lang="en-US" b="1" dirty="0" smtClean="0"/>
              <a:t> </a:t>
            </a:r>
            <a:r>
              <a:rPr lang="en-US" b="1" dirty="0" err="1" smtClean="0"/>
              <a:t>thương</a:t>
            </a:r>
            <a:r>
              <a:rPr lang="en-US" b="1" dirty="0" smtClean="0"/>
              <a:t> </a:t>
            </a:r>
            <a:r>
              <a:rPr lang="en-US" b="1" dirty="0" err="1" smtClean="0"/>
              <a:t>hiệu</a:t>
            </a:r>
            <a:r>
              <a:rPr lang="en-US" b="1" dirty="0" smtClean="0"/>
              <a:t> </a:t>
            </a:r>
            <a:r>
              <a:rPr lang="en-US" b="1" dirty="0" err="1" smtClean="0"/>
              <a:t>của</a:t>
            </a:r>
            <a:r>
              <a:rPr lang="en-US" b="1" dirty="0" smtClean="0"/>
              <a:t> Apple.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466" y="786219"/>
            <a:ext cx="2443294" cy="2436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816" y="1051714"/>
            <a:ext cx="2703138" cy="53776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4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939800"/>
            <a:ext cx="9313333" cy="558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83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199" y="673100"/>
            <a:ext cx="10117667" cy="6070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04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685800"/>
            <a:ext cx="11430000" cy="5880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39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87" y="2235200"/>
            <a:ext cx="8963025" cy="391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13000" y="508000"/>
            <a:ext cx="6629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USERFLOW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5004487" y="1791730"/>
            <a:ext cx="1396314" cy="2286001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3558746" y="2421924"/>
            <a:ext cx="234778" cy="25949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3558746" y="5523470"/>
            <a:ext cx="234778" cy="25949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620394" y="5523470"/>
            <a:ext cx="234778" cy="25949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7578812" y="3669956"/>
            <a:ext cx="234778" cy="25949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9078162" y="3669955"/>
            <a:ext cx="234778" cy="25949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4423719" y="3799696"/>
            <a:ext cx="296562" cy="25949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9885406" y="4479317"/>
            <a:ext cx="296562" cy="25949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6808573" y="4479316"/>
            <a:ext cx="271849" cy="259491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0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82800" y="508000"/>
            <a:ext cx="477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SITEMAP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037" y="1277441"/>
            <a:ext cx="7163726" cy="53392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14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2800" y="508000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CÁC BẢN THIẾT KẾ PROTOTYPE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1465263"/>
            <a:ext cx="9353550" cy="5113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48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2800" y="508000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BẢN PHÁC THẢO LOGO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11" y="1851293"/>
            <a:ext cx="4637624" cy="4758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3577" y="1379701"/>
            <a:ext cx="17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TRÊN GIẤY</a:t>
            </a:r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34166" y="1415921"/>
            <a:ext cx="17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TRÊN AI</a:t>
            </a:r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625" y="1923733"/>
            <a:ext cx="4546208" cy="45336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865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0925" y="294244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WIREFRAME-TRANG CHỦ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30" y="1384319"/>
            <a:ext cx="4278134" cy="536310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522026" y="3633849"/>
            <a:ext cx="14250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182" y="1384319"/>
            <a:ext cx="4073889" cy="5363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885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94675" y="294244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WIREFRAME-TRANG MAC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88" y="1384319"/>
            <a:ext cx="3643864" cy="53498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239" y="1384319"/>
            <a:ext cx="4153964" cy="534983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522026" y="3633849"/>
            <a:ext cx="14250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552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0924" y="317995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WIREFRAME-TRANG IPAD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48" y="1520041"/>
            <a:ext cx="3570247" cy="51479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596" y="1384318"/>
            <a:ext cx="3807969" cy="528367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522026" y="3633849"/>
            <a:ext cx="14250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032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61" y="444842"/>
            <a:ext cx="2772658" cy="2187360"/>
          </a:xfrm>
        </p:spPr>
      </p:pic>
      <p:sp>
        <p:nvSpPr>
          <p:cNvPr id="5" name="TextBox 4"/>
          <p:cNvSpPr txBox="1"/>
          <p:nvPr/>
        </p:nvSpPr>
        <p:spPr>
          <a:xfrm>
            <a:off x="4504754" y="2804983"/>
            <a:ext cx="3466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ĐẶT VẤN ĐỀ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5741" y="3747205"/>
            <a:ext cx="9687697" cy="25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Hiện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nay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thị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trường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thế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giới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đang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nhu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cầu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sử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dụng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SmartPhone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rất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cao</a:t>
            </a:r>
            <a:r>
              <a:rPr lang="en-US" dirty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và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theo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thống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kê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2017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thì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số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lượng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là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vi-VN" b="1" dirty="0"/>
              <a:t>2,39 tỷ </a:t>
            </a:r>
            <a:r>
              <a:rPr lang="vi-VN" b="1" dirty="0" smtClean="0"/>
              <a:t>ngườ</a:t>
            </a:r>
            <a:r>
              <a:rPr lang="en-US" b="1" dirty="0" err="1" smtClean="0"/>
              <a:t>i</a:t>
            </a:r>
            <a:r>
              <a:rPr lang="en-US" b="1" dirty="0"/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trong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Việt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nam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chiếm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20%.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Nhắm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vào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số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lượng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cung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cầu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thì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X-Phone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đã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ra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nhằm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vào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1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lượng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lớn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thích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công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nghệ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của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Apple.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Để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đáp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ứng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điều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X-Phone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phải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luôn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luôn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những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mặt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hàng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tân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tiến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hiện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nay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cho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dễ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dàng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lựa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chọn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.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Bên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cạnh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đó</a:t>
            </a:r>
            <a:r>
              <a:rPr lang="en-US" dirty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X-Phone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phát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triển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website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nhằm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cho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thể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xem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chi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tiết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về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sản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phẩm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một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cách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thoải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mái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.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81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82800" y="282369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WIREFRAME-TRANG IPHONE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71" y="1384319"/>
            <a:ext cx="3498997" cy="53201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957" y="1384319"/>
            <a:ext cx="3788230" cy="532018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248893" y="3705101"/>
            <a:ext cx="14250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155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82799" y="270493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WIREFRAME-TRANG IWATCH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57" y="1384319"/>
            <a:ext cx="3374749" cy="52192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821" y="1384318"/>
            <a:ext cx="4018621" cy="521920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272644" y="3633849"/>
            <a:ext cx="14250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650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82799" y="306119"/>
            <a:ext cx="8534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WIREFRAME-TRANG XEM CHI TIẾT SẢN PHẨM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3" y="1977244"/>
            <a:ext cx="3277590" cy="47965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837" y="1977244"/>
            <a:ext cx="3737508" cy="479762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106390" y="4227616"/>
            <a:ext cx="14250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361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94675" y="234868"/>
            <a:ext cx="8534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WIREFRAME-TRANG THANH TOÁN 1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58" y="1955749"/>
            <a:ext cx="3640913" cy="4789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20" y="1955748"/>
            <a:ext cx="3817431" cy="478972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522026" y="4180114"/>
            <a:ext cx="14250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187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82800" y="258618"/>
            <a:ext cx="8534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WIREFRAME-TRANG THANH TOÁN 2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78" y="1705168"/>
            <a:ext cx="3693373" cy="5005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283" y="1705168"/>
            <a:ext cx="3833792" cy="50054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522026" y="3633849"/>
            <a:ext cx="14250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73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800" y="599397"/>
            <a:ext cx="8911687" cy="636279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PHÂN TÍCH VÀ NGHIÊN CỨU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799" y="2324101"/>
            <a:ext cx="8911687" cy="4038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1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6-Point Star 3"/>
          <p:cNvSpPr/>
          <p:nvPr/>
        </p:nvSpPr>
        <p:spPr>
          <a:xfrm>
            <a:off x="4114800" y="1779374"/>
            <a:ext cx="3583459" cy="3632886"/>
          </a:xfrm>
          <a:prstGeom prst="star6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Khảo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Sát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endParaRPr lang="en-US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F Pro Display" panose="00000500000000000000" pitchFamily="50" charset="0"/>
              <a:ea typeface="SF Pro Display" panose="00000500000000000000" pitchFamily="50" charset="0"/>
            </a:endParaRP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F Pro Display" panose="00000500000000000000" pitchFamily="50" charset="0"/>
              <a:ea typeface="SF Pro Display" panose="00000500000000000000" pitchFamily="50" charset="0"/>
            </a:endParaRPr>
          </a:p>
          <a:p>
            <a:pPr algn="ctr"/>
            <a:r>
              <a:rPr lang="en-US" sz="1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Những</a:t>
            </a:r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1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1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1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đam</a:t>
            </a:r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1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mê</a:t>
            </a:r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16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ít</a:t>
            </a:r>
            <a:r>
              <a:rPr lang="en-US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16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nhiều</a:t>
            </a:r>
            <a:r>
              <a:rPr lang="en-US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16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với</a:t>
            </a:r>
            <a:r>
              <a:rPr lang="en-US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1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công</a:t>
            </a:r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1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nghệ</a:t>
            </a:r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F Pro Display" panose="00000500000000000000" pitchFamily="50" charset="0"/>
                <a:ea typeface="SF Pro Display" panose="00000500000000000000" pitchFamily="50" charset="0"/>
              </a:rPr>
              <a:t>apple.</a:t>
            </a:r>
            <a:endParaRPr lang="en-US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F Pro Display" panose="00000500000000000000" pitchFamily="50" charset="0"/>
              <a:ea typeface="SF Pro Display" panose="00000500000000000000" pitchFamily="50" charset="0"/>
            </a:endParaRPr>
          </a:p>
          <a:p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cxnSp>
        <p:nvCxnSpPr>
          <p:cNvPr id="6" name="Straight Connector 5"/>
          <p:cNvCxnSpPr>
            <a:stCxn id="4" idx="5"/>
            <a:endCxn id="7" idx="3"/>
          </p:cNvCxnSpPr>
          <p:nvPr/>
        </p:nvCxnSpPr>
        <p:spPr>
          <a:xfrm flipV="1">
            <a:off x="5906530" y="1581612"/>
            <a:ext cx="174856" cy="197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005383" y="1149179"/>
            <a:ext cx="518984" cy="50662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23220" y="1009475"/>
            <a:ext cx="4732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Điều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gì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khiến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bạn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cảm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thấy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thích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với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đồ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công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nghệ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của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apple ?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cxnSp>
        <p:nvCxnSpPr>
          <p:cNvPr id="17" name="Straight Connector 16"/>
          <p:cNvCxnSpPr>
            <a:stCxn id="4" idx="0"/>
          </p:cNvCxnSpPr>
          <p:nvPr/>
        </p:nvCxnSpPr>
        <p:spPr>
          <a:xfrm flipV="1">
            <a:off x="7698258" y="2533135"/>
            <a:ext cx="345991" cy="154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8044249" y="2230395"/>
            <a:ext cx="506627" cy="4942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711514" y="2071470"/>
            <a:ext cx="3286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Bạn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cảm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thấy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chịu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mua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hàng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mà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phải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chờ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đợi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quá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lâu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?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cxnSp>
        <p:nvCxnSpPr>
          <p:cNvPr id="20" name="Straight Connector 19"/>
          <p:cNvCxnSpPr>
            <a:endCxn id="21" idx="1"/>
          </p:cNvCxnSpPr>
          <p:nvPr/>
        </p:nvCxnSpPr>
        <p:spPr>
          <a:xfrm>
            <a:off x="7698258" y="4488256"/>
            <a:ext cx="548067" cy="166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172131" y="4581933"/>
            <a:ext cx="506627" cy="4942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740724" y="4446409"/>
            <a:ext cx="328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Bạn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cảm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thấy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chịu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mua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hàng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online?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cxnSp>
        <p:nvCxnSpPr>
          <p:cNvPr id="23" name="Straight Connector 22"/>
          <p:cNvCxnSpPr>
            <a:stCxn id="4" idx="2"/>
            <a:endCxn id="24" idx="1"/>
          </p:cNvCxnSpPr>
          <p:nvPr/>
        </p:nvCxnSpPr>
        <p:spPr>
          <a:xfrm>
            <a:off x="5906530" y="5412260"/>
            <a:ext cx="552353" cy="399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384689" y="5739713"/>
            <a:ext cx="506627" cy="4942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051954" y="5580788"/>
            <a:ext cx="3286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Bạn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cảm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thấy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chịu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hình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ảnh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không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đúng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với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sản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phẩm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?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cxnSp>
        <p:nvCxnSpPr>
          <p:cNvPr id="28" name="Straight Connector 27"/>
          <p:cNvCxnSpPr>
            <a:stCxn id="4" idx="3"/>
            <a:endCxn id="29" idx="7"/>
          </p:cNvCxnSpPr>
          <p:nvPr/>
        </p:nvCxnSpPr>
        <p:spPr>
          <a:xfrm flipH="1">
            <a:off x="3398055" y="4504039"/>
            <a:ext cx="716746" cy="650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965622" y="5081715"/>
            <a:ext cx="506627" cy="4942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74023" y="5691997"/>
            <a:ext cx="3286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Bạn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muốn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rằng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website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luôn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để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những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sản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phẩm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mới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của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web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lên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trên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đầu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?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  <p:cxnSp>
        <p:nvCxnSpPr>
          <p:cNvPr id="35" name="Straight Connector 34"/>
          <p:cNvCxnSpPr>
            <a:stCxn id="4" idx="4"/>
            <a:endCxn id="36" idx="6"/>
          </p:cNvCxnSpPr>
          <p:nvPr/>
        </p:nvCxnSpPr>
        <p:spPr>
          <a:xfrm flipH="1" flipV="1">
            <a:off x="3453660" y="2647436"/>
            <a:ext cx="661141" cy="4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2947033" y="2400300"/>
            <a:ext cx="506627" cy="4942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06377" y="1400737"/>
            <a:ext cx="3286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Bạn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thấy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chịu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hết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hàng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nhưng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vẫn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trưng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bày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trên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website ?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94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4" y="1971304"/>
            <a:ext cx="3370342" cy="39396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27482" y="395416"/>
            <a:ext cx="677257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Khảo</a:t>
            </a:r>
            <a:r>
              <a:rPr lang="en-US" sz="32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320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sát</a:t>
            </a:r>
            <a:r>
              <a:rPr lang="en-US" sz="32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320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sz="32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320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endParaRPr lang="en-US" sz="320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  <a:p>
            <a:pPr algn="ctr"/>
            <a:r>
              <a:rPr lang="en-US" sz="48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Kết</a:t>
            </a:r>
            <a:r>
              <a:rPr 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48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quả</a:t>
            </a:r>
            <a:r>
              <a:rPr 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48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khảo</a:t>
            </a:r>
            <a:r>
              <a:rPr 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sz="48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sát</a:t>
            </a:r>
            <a:endParaRPr lang="en-US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292903" y="2300966"/>
            <a:ext cx="716692" cy="56841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35%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88692" y="2126167"/>
            <a:ext cx="5115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Không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bot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để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thể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nhận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được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sự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tư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vấn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trực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tiếp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từ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website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khiến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băng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khoăn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mua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.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292903" y="3420710"/>
            <a:ext cx="716692" cy="56841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15%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14890" y="3448843"/>
            <a:ext cx="5115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Thông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tin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sản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phẩm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không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đủ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để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dành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được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sự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tin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tưởng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của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.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3297" y="1886800"/>
            <a:ext cx="147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GIAO TIẾP</a:t>
            </a:r>
            <a:endParaRPr lang="en-US" b="1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82691" y="3046284"/>
            <a:ext cx="165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CHẤT LƯỢNG</a:t>
            </a:r>
            <a:endParaRPr lang="en-US" b="1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292903" y="4580107"/>
            <a:ext cx="716692" cy="56841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25%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14890" y="4608240"/>
            <a:ext cx="5115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Nội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dung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phân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loại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không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hợp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lý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khiến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tìm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kiếm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sản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phẩm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vừa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ý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khó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.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70101" y="4205768"/>
            <a:ext cx="147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NỘI DUNG</a:t>
            </a:r>
            <a:endParaRPr lang="en-US" b="1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292903" y="5844682"/>
            <a:ext cx="716692" cy="56841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25%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14890" y="5805723"/>
            <a:ext cx="5115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Thủ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tục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mua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hàng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quá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rườm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rà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khiến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cho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ngại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khi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mua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sản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phẩm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.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26396" y="5398305"/>
            <a:ext cx="147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TIỆN ÍCH</a:t>
            </a:r>
            <a:endParaRPr lang="en-US" b="1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30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PHÂN TÍCH ĐỐI THỦ CẠNH TRANH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9" y="1626917"/>
            <a:ext cx="6257469" cy="3852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78" y="1626917"/>
            <a:ext cx="5684322" cy="38527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626" y="1359244"/>
            <a:ext cx="2261287" cy="59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12460"/>
              </p:ext>
            </p:extLst>
          </p:nvPr>
        </p:nvGraphicFramePr>
        <p:xfrm>
          <a:off x="580767" y="1359245"/>
          <a:ext cx="11425881" cy="5498757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5918885"/>
                <a:gridCol w="2866768"/>
                <a:gridCol w="2640228"/>
              </a:tblGrid>
              <a:tr h="7710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81719">
                <a:tc>
                  <a:txBody>
                    <a:bodyPr/>
                    <a:lstStyle/>
                    <a:p>
                      <a:r>
                        <a:rPr lang="en-US" sz="3200" b="1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Mặt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hàng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đa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dạng</a:t>
                      </a:r>
                      <a:endParaRPr lang="en-US" sz="3200" b="1" dirty="0">
                        <a:latin typeface="SF Pro Display" panose="00000500000000000000" pitchFamily="50" charset="0"/>
                        <a:ea typeface="SF Pro Display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819151">
                <a:tc>
                  <a:txBody>
                    <a:bodyPr/>
                    <a:lstStyle/>
                    <a:p>
                      <a:r>
                        <a:rPr lang="en-US" sz="3200" b="1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Chương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trình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ưu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đãi</a:t>
                      </a:r>
                      <a:endParaRPr lang="en-US" sz="3200" b="1" dirty="0">
                        <a:latin typeface="SF Pro Display" panose="00000500000000000000" pitchFamily="50" charset="0"/>
                        <a:ea typeface="SF Pro Display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81719">
                <a:tc>
                  <a:txBody>
                    <a:bodyPr/>
                    <a:lstStyle/>
                    <a:p>
                      <a:r>
                        <a:rPr lang="en-US" sz="3200" b="1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Đăng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kí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user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và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thẻ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thành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viên</a:t>
                      </a:r>
                      <a:endParaRPr lang="en-US" sz="3200" b="1" dirty="0">
                        <a:latin typeface="SF Pro Display" panose="00000500000000000000" pitchFamily="50" charset="0"/>
                        <a:ea typeface="SF Pro Display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81719">
                <a:tc>
                  <a:txBody>
                    <a:bodyPr/>
                    <a:lstStyle/>
                    <a:p>
                      <a:r>
                        <a:rPr lang="en-US" sz="3200" b="1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Trang</a:t>
                      </a:r>
                      <a:r>
                        <a:rPr lang="en-US" sz="3200" b="1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tin </a:t>
                      </a:r>
                      <a:r>
                        <a:rPr lang="en-US" sz="3200" b="1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tức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review</a:t>
                      </a:r>
                      <a:endParaRPr lang="en-US" sz="3200" b="1" dirty="0">
                        <a:latin typeface="SF Pro Display" panose="00000500000000000000" pitchFamily="50" charset="0"/>
                        <a:ea typeface="SF Pro Display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81719"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Chat bot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hỗ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trợ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endParaRPr lang="en-US" sz="3200" b="1" dirty="0">
                        <a:latin typeface="SF Pro Display" panose="00000500000000000000" pitchFamily="50" charset="0"/>
                        <a:ea typeface="SF Pro Display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</a:tr>
              <a:tr h="781719">
                <a:tc>
                  <a:txBody>
                    <a:bodyPr/>
                    <a:lstStyle/>
                    <a:p>
                      <a:r>
                        <a:rPr lang="en-US" sz="3200" b="1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Nền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</a:t>
                      </a:r>
                      <a:r>
                        <a:rPr lang="en-US" sz="3200" b="1" baseline="0" dirty="0" err="1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tảng</a:t>
                      </a:r>
                      <a:r>
                        <a:rPr lang="en-US" sz="3200" b="1" baseline="0" dirty="0" smtClean="0">
                          <a:latin typeface="SF Pro Display" panose="00000500000000000000" pitchFamily="50" charset="0"/>
                          <a:ea typeface="SF Pro Display" panose="00000500000000000000" pitchFamily="50" charset="0"/>
                        </a:rPr>
                        <a:t> web</a:t>
                      </a:r>
                      <a:endParaRPr lang="en-US" sz="3200" b="1" dirty="0">
                        <a:latin typeface="SF Pro Display" panose="00000500000000000000" pitchFamily="50" charset="0"/>
                        <a:ea typeface="SF Pro Display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2" descr="Halosh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141" y="1446300"/>
            <a:ext cx="2333131" cy="41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419" y="4524408"/>
            <a:ext cx="825500" cy="825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856" y="2184400"/>
            <a:ext cx="647700" cy="647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319" y="2184400"/>
            <a:ext cx="647700" cy="647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856" y="3003550"/>
            <a:ext cx="647700" cy="647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319" y="3003550"/>
            <a:ext cx="647700" cy="647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856" y="3797300"/>
            <a:ext cx="647700" cy="647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319" y="3797300"/>
            <a:ext cx="647700" cy="647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856" y="6115050"/>
            <a:ext cx="647700" cy="647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319" y="6115050"/>
            <a:ext cx="647700" cy="647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856" y="4591050"/>
            <a:ext cx="647700" cy="6477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319" y="5349908"/>
            <a:ext cx="647700" cy="6477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956" y="5321300"/>
            <a:ext cx="825500" cy="825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6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3044" y="624110"/>
            <a:ext cx="7402512" cy="82369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MỤC TIÊU DỰ ÁN </a:t>
            </a: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/>
            </a:r>
            <a:b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1930400"/>
            <a:ext cx="3860800" cy="386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7900" y="17399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Xây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dựng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trên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nền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tảng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website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để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cạnh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tranh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với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đối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thủ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2200" y="40767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Sắp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xếp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sản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phẩm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hợp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lý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tốt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đối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thủ</a:t>
            </a:r>
            <a:r>
              <a:rPr lang="en-US" dirty="0">
                <a:latin typeface="SF Pro Display" panose="00000500000000000000" pitchFamily="50" charset="0"/>
                <a:ea typeface="SF Pro Display" panose="00000500000000000000" pitchFamily="50" charset="0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04300" y="17399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Tiếp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kiệm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gian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hết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mức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để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mua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hàng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đối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thủ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.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04300" y="3753534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Thủ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tục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mua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hang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giản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cho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người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dùng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hơn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đối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 </a:t>
            </a:r>
            <a:r>
              <a:rPr lang="en-US" dirty="0" err="1" smtClean="0">
                <a:latin typeface="SF Pro Display" panose="00000500000000000000" pitchFamily="50" charset="0"/>
                <a:ea typeface="SF Pro Display" panose="00000500000000000000" pitchFamily="50" charset="0"/>
              </a:rPr>
              <a:t>thủ</a:t>
            </a:r>
            <a:r>
              <a:rPr lang="en-US" dirty="0" smtClean="0">
                <a:latin typeface="SF Pro Display" panose="00000500000000000000" pitchFamily="50" charset="0"/>
                <a:ea typeface="SF Pro Display" panose="00000500000000000000" pitchFamily="50" charset="0"/>
              </a:rPr>
              <a:t>.</a:t>
            </a:r>
            <a:endParaRPr lang="en-US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509000" y="1511300"/>
            <a:ext cx="495300" cy="41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3721100" y="1479550"/>
            <a:ext cx="495300" cy="41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797300" y="3657600"/>
            <a:ext cx="495300" cy="41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/>
          <p:cNvSpPr/>
          <p:nvPr/>
        </p:nvSpPr>
        <p:spPr>
          <a:xfrm>
            <a:off x="8509000" y="3657600"/>
            <a:ext cx="495300" cy="41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6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0" y="2336800"/>
            <a:ext cx="5740400" cy="4305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21000" y="520700"/>
            <a:ext cx="62357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ĐỊNH HƯỚNG NGƯỜI DÙNG VÀ SẢN PHẨM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19" y="138216"/>
            <a:ext cx="649803" cy="64800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56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275</TotalTime>
  <Words>495</Words>
  <Application>Microsoft Office PowerPoint</Application>
  <PresentationFormat>Widescreen</PresentationFormat>
  <Paragraphs>89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Century Gothic</vt:lpstr>
      <vt:lpstr>SF Pro Display</vt:lpstr>
      <vt:lpstr>Tahoma</vt:lpstr>
      <vt:lpstr>Wingdings 3</vt:lpstr>
      <vt:lpstr>Wisp</vt:lpstr>
      <vt:lpstr>PowerPoint Presentation</vt:lpstr>
      <vt:lpstr>PowerPoint Presentation</vt:lpstr>
      <vt:lpstr>PHÂN TÍCH VÀ NGHIÊN CỨU</vt:lpstr>
      <vt:lpstr>PowerPoint Presentation</vt:lpstr>
      <vt:lpstr>PowerPoint Presentation</vt:lpstr>
      <vt:lpstr>PHÂN TÍCH ĐỐI THỦ CẠNH TRANH</vt:lpstr>
      <vt:lpstr>PowerPoint Presentation</vt:lpstr>
      <vt:lpstr>MỤC TIÊU DỰ ÁN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 minh</dc:creator>
  <cp:lastModifiedBy>vu minh</cp:lastModifiedBy>
  <cp:revision>21</cp:revision>
  <dcterms:created xsi:type="dcterms:W3CDTF">2018-05-11T05:24:47Z</dcterms:created>
  <dcterms:modified xsi:type="dcterms:W3CDTF">2018-05-24T02:56:54Z</dcterms:modified>
</cp:coreProperties>
</file>